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rdo" panose="020B0604020202020204" charset="-79"/>
      <p:regular r:id="rId10"/>
    </p:embeddedFont>
    <p:embeddedFont>
      <p:font typeface="Cardo Bold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670" y="505774"/>
            <a:ext cx="17938011" cy="328346"/>
            <a:chOff x="0" y="0"/>
            <a:chExt cx="4724414" cy="8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4414" cy="86478"/>
            </a:xfrm>
            <a:custGeom>
              <a:avLst/>
              <a:gdLst/>
              <a:ahLst/>
              <a:cxnLst/>
              <a:rect l="l" t="t" r="r" b="b"/>
              <a:pathLst>
                <a:path w="4724414" h="86478">
                  <a:moveTo>
                    <a:pt x="22011" y="0"/>
                  </a:moveTo>
                  <a:lnTo>
                    <a:pt x="4702403" y="0"/>
                  </a:lnTo>
                  <a:cubicBezTo>
                    <a:pt x="4708241" y="0"/>
                    <a:pt x="4713839" y="2319"/>
                    <a:pt x="4717967" y="6447"/>
                  </a:cubicBezTo>
                  <a:cubicBezTo>
                    <a:pt x="4722095" y="10575"/>
                    <a:pt x="4724414" y="16173"/>
                    <a:pt x="4724414" y="22011"/>
                  </a:cubicBezTo>
                  <a:lnTo>
                    <a:pt x="4724414" y="64467"/>
                  </a:lnTo>
                  <a:cubicBezTo>
                    <a:pt x="4724414" y="76623"/>
                    <a:pt x="4714560" y="86478"/>
                    <a:pt x="4702403" y="86478"/>
                  </a:cubicBezTo>
                  <a:lnTo>
                    <a:pt x="22011" y="86478"/>
                  </a:lnTo>
                  <a:cubicBezTo>
                    <a:pt x="16173" y="86478"/>
                    <a:pt x="10575" y="84159"/>
                    <a:pt x="6447" y="80031"/>
                  </a:cubicBezTo>
                  <a:cubicBezTo>
                    <a:pt x="2319" y="75903"/>
                    <a:pt x="0" y="70305"/>
                    <a:pt x="0" y="64467"/>
                  </a:cubicBezTo>
                  <a:lnTo>
                    <a:pt x="0" y="22011"/>
                  </a:lnTo>
                  <a:cubicBezTo>
                    <a:pt x="0" y="16173"/>
                    <a:pt x="2319" y="10575"/>
                    <a:pt x="6447" y="6447"/>
                  </a:cubicBezTo>
                  <a:cubicBezTo>
                    <a:pt x="10575" y="2319"/>
                    <a:pt x="16173" y="0"/>
                    <a:pt x="22011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24414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8957859" y="5334490"/>
            <a:ext cx="18288000" cy="372282"/>
            <a:chOff x="0" y="0"/>
            <a:chExt cx="4816593" cy="98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8050"/>
            </a:xfrm>
            <a:custGeom>
              <a:avLst/>
              <a:gdLst/>
              <a:ahLst/>
              <a:cxnLst/>
              <a:rect l="l" t="t" r="r" b="b"/>
              <a:pathLst>
                <a:path w="4816592" h="9805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6460"/>
                  </a:lnTo>
                  <a:cubicBezTo>
                    <a:pt x="4816592" y="88383"/>
                    <a:pt x="4806926" y="98050"/>
                    <a:pt x="4795002" y="98050"/>
                  </a:cubicBezTo>
                  <a:lnTo>
                    <a:pt x="21590" y="98050"/>
                  </a:lnTo>
                  <a:cubicBezTo>
                    <a:pt x="9666" y="98050"/>
                    <a:pt x="0" y="88383"/>
                    <a:pt x="0" y="7646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3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8517243" y="9567688"/>
            <a:ext cx="18452173" cy="328346"/>
            <a:chOff x="0" y="0"/>
            <a:chExt cx="4859832" cy="86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9832" cy="86478"/>
            </a:xfrm>
            <a:custGeom>
              <a:avLst/>
              <a:gdLst/>
              <a:ahLst/>
              <a:cxnLst/>
              <a:rect l="l" t="t" r="r" b="b"/>
              <a:pathLst>
                <a:path w="4859832" h="86478">
                  <a:moveTo>
                    <a:pt x="21398" y="0"/>
                  </a:moveTo>
                  <a:lnTo>
                    <a:pt x="4838434" y="0"/>
                  </a:lnTo>
                  <a:cubicBezTo>
                    <a:pt x="4850252" y="0"/>
                    <a:pt x="4859832" y="9580"/>
                    <a:pt x="4859832" y="21398"/>
                  </a:cubicBezTo>
                  <a:lnTo>
                    <a:pt x="4859832" y="65080"/>
                  </a:lnTo>
                  <a:cubicBezTo>
                    <a:pt x="4859832" y="76898"/>
                    <a:pt x="4850252" y="86478"/>
                    <a:pt x="4838434" y="86478"/>
                  </a:cubicBezTo>
                  <a:lnTo>
                    <a:pt x="21398" y="86478"/>
                  </a:lnTo>
                  <a:cubicBezTo>
                    <a:pt x="9580" y="86478"/>
                    <a:pt x="0" y="76898"/>
                    <a:pt x="0" y="65080"/>
                  </a:cubicBezTo>
                  <a:lnTo>
                    <a:pt x="0" y="21398"/>
                  </a:lnTo>
                  <a:cubicBezTo>
                    <a:pt x="0" y="9580"/>
                    <a:pt x="9580" y="0"/>
                    <a:pt x="21398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59832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0" y="0"/>
            <a:ext cx="18689072" cy="325097"/>
            <a:chOff x="0" y="0"/>
            <a:chExt cx="4922225" cy="856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22225" cy="85622"/>
            </a:xfrm>
            <a:custGeom>
              <a:avLst/>
              <a:gdLst/>
              <a:ahLst/>
              <a:cxnLst/>
              <a:rect l="l" t="t" r="r" b="b"/>
              <a:pathLst>
                <a:path w="4922225" h="85622">
                  <a:moveTo>
                    <a:pt x="21127" y="0"/>
                  </a:moveTo>
                  <a:lnTo>
                    <a:pt x="4901098" y="0"/>
                  </a:lnTo>
                  <a:cubicBezTo>
                    <a:pt x="4912766" y="0"/>
                    <a:pt x="4922225" y="9459"/>
                    <a:pt x="4922225" y="21127"/>
                  </a:cubicBezTo>
                  <a:lnTo>
                    <a:pt x="4922225" y="64496"/>
                  </a:lnTo>
                  <a:cubicBezTo>
                    <a:pt x="4922225" y="76164"/>
                    <a:pt x="4912766" y="85622"/>
                    <a:pt x="4901098" y="85622"/>
                  </a:cubicBezTo>
                  <a:lnTo>
                    <a:pt x="21127" y="85622"/>
                  </a:lnTo>
                  <a:cubicBezTo>
                    <a:pt x="9459" y="85622"/>
                    <a:pt x="0" y="76164"/>
                    <a:pt x="0" y="64496"/>
                  </a:cubicBezTo>
                  <a:lnTo>
                    <a:pt x="0" y="21127"/>
                  </a:lnTo>
                  <a:cubicBezTo>
                    <a:pt x="0" y="9459"/>
                    <a:pt x="9459" y="0"/>
                    <a:pt x="21127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22225" cy="123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63476" y="7587442"/>
            <a:ext cx="3197784" cy="3045058"/>
            <a:chOff x="0" y="0"/>
            <a:chExt cx="990657" cy="9433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0B2E782B-CE9A-45D6-8E2B-B0074DBACB7B}"/>
              </a:ext>
            </a:extLst>
          </p:cNvPr>
          <p:cNvGrpSpPr/>
          <p:nvPr/>
        </p:nvGrpSpPr>
        <p:grpSpPr>
          <a:xfrm>
            <a:off x="-121118" y="7750823"/>
            <a:ext cx="2713068" cy="2627179"/>
            <a:chOff x="0" y="0"/>
            <a:chExt cx="833471" cy="842443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978C988-86B1-4EF6-B07C-3A4470B4AA05}"/>
                </a:ext>
              </a:extLst>
            </p:cNvPr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ADC22E1C-4AA3-47C3-8496-7F4A126CCAB0}"/>
                </a:ext>
              </a:extLst>
            </p:cNvPr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6024" y="7848605"/>
            <a:ext cx="2378782" cy="2312797"/>
          </a:xfrm>
          <a:custGeom>
            <a:avLst/>
            <a:gdLst/>
            <a:ahLst/>
            <a:cxnLst/>
            <a:rect l="l" t="t" r="r" b="b"/>
            <a:pathLst>
              <a:path w="2378782" h="2312797">
                <a:moveTo>
                  <a:pt x="0" y="0"/>
                </a:moveTo>
                <a:lnTo>
                  <a:pt x="2378783" y="0"/>
                </a:lnTo>
                <a:lnTo>
                  <a:pt x="2378783" y="2312796"/>
                </a:lnTo>
                <a:lnTo>
                  <a:pt x="0" y="231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1" name="TextBox 21"/>
          <p:cNvSpPr txBox="1"/>
          <p:nvPr/>
        </p:nvSpPr>
        <p:spPr>
          <a:xfrm>
            <a:off x="1840308" y="1056059"/>
            <a:ext cx="5090375" cy="7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22" name="AutoShape 22"/>
          <p:cNvSpPr/>
          <p:nvPr/>
        </p:nvSpPr>
        <p:spPr>
          <a:xfrm>
            <a:off x="633799" y="1827582"/>
            <a:ext cx="7720903" cy="0"/>
          </a:xfrm>
          <a:prstGeom prst="line">
            <a:avLst/>
          </a:prstGeom>
          <a:ln w="38100" cap="flat">
            <a:solidFill>
              <a:srgbClr val="031E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3" name="TextBox 23"/>
          <p:cNvSpPr txBox="1"/>
          <p:nvPr/>
        </p:nvSpPr>
        <p:spPr>
          <a:xfrm>
            <a:off x="186141" y="1951407"/>
            <a:ext cx="8409300" cy="42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Congresso Médico Acadêmico Samuel Pessoa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7712" y="3571863"/>
            <a:ext cx="12652575" cy="157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: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-US" sz="6000" dirty="0" err="1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título</a:t>
            </a:r>
            <a:r>
              <a:rPr lang="en-US" sz="6000" dirty="0">
                <a:solidFill>
                  <a:srgbClr val="031E36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4870692" y="5162550"/>
            <a:ext cx="8546616" cy="19050"/>
          </a:xfrm>
          <a:prstGeom prst="line">
            <a:avLst/>
          </a:prstGeom>
          <a:ln w="38100" cap="flat">
            <a:solidFill>
              <a:srgbClr val="04335A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6" name="TextBox 26"/>
          <p:cNvSpPr txBox="1"/>
          <p:nvPr/>
        </p:nvSpPr>
        <p:spPr>
          <a:xfrm>
            <a:off x="5715000" y="5581651"/>
            <a:ext cx="6485719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Autor¹, Coautor¹, Coautor², Orientador¹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84636" y="6289673"/>
            <a:ext cx="12652575" cy="42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¹Faculdade de </a:t>
            </a:r>
            <a:r>
              <a:rPr lang="en-US" sz="25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Medicina</a:t>
            </a: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Campinas, ²Faculdade de </a:t>
            </a:r>
            <a:r>
              <a:rPr lang="en-US" sz="25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Odontologia</a:t>
            </a: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- PUC Campinas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842140" y="9309601"/>
            <a:ext cx="4399836" cy="42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4335A"/>
                </a:solidFill>
                <a:latin typeface="Cardo Bold"/>
                <a:ea typeface="Cardo Bold"/>
                <a:cs typeface="Cardo Bold"/>
                <a:sym typeface="Cardo Bold"/>
              </a:rPr>
              <a:t>7 E 8 DE OUTUBRO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670" y="505774"/>
            <a:ext cx="17938011" cy="328346"/>
            <a:chOff x="0" y="0"/>
            <a:chExt cx="4724414" cy="8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4414" cy="86478"/>
            </a:xfrm>
            <a:custGeom>
              <a:avLst/>
              <a:gdLst/>
              <a:ahLst/>
              <a:cxnLst/>
              <a:rect l="l" t="t" r="r" b="b"/>
              <a:pathLst>
                <a:path w="4724414" h="86478">
                  <a:moveTo>
                    <a:pt x="22011" y="0"/>
                  </a:moveTo>
                  <a:lnTo>
                    <a:pt x="4702403" y="0"/>
                  </a:lnTo>
                  <a:cubicBezTo>
                    <a:pt x="4708241" y="0"/>
                    <a:pt x="4713839" y="2319"/>
                    <a:pt x="4717967" y="6447"/>
                  </a:cubicBezTo>
                  <a:cubicBezTo>
                    <a:pt x="4722095" y="10575"/>
                    <a:pt x="4724414" y="16173"/>
                    <a:pt x="4724414" y="22011"/>
                  </a:cubicBezTo>
                  <a:lnTo>
                    <a:pt x="4724414" y="64467"/>
                  </a:lnTo>
                  <a:cubicBezTo>
                    <a:pt x="4724414" y="76623"/>
                    <a:pt x="4714560" y="86478"/>
                    <a:pt x="4702403" y="86478"/>
                  </a:cubicBezTo>
                  <a:lnTo>
                    <a:pt x="22011" y="86478"/>
                  </a:lnTo>
                  <a:cubicBezTo>
                    <a:pt x="16173" y="86478"/>
                    <a:pt x="10575" y="84159"/>
                    <a:pt x="6447" y="80031"/>
                  </a:cubicBezTo>
                  <a:cubicBezTo>
                    <a:pt x="2319" y="75903"/>
                    <a:pt x="0" y="70305"/>
                    <a:pt x="0" y="64467"/>
                  </a:cubicBezTo>
                  <a:lnTo>
                    <a:pt x="0" y="22011"/>
                  </a:lnTo>
                  <a:cubicBezTo>
                    <a:pt x="0" y="16173"/>
                    <a:pt x="2319" y="10575"/>
                    <a:pt x="6447" y="6447"/>
                  </a:cubicBezTo>
                  <a:cubicBezTo>
                    <a:pt x="10575" y="2319"/>
                    <a:pt x="16173" y="0"/>
                    <a:pt x="22011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24414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8957859" y="5334490"/>
            <a:ext cx="18288000" cy="372282"/>
            <a:chOff x="0" y="0"/>
            <a:chExt cx="4816593" cy="98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8050"/>
            </a:xfrm>
            <a:custGeom>
              <a:avLst/>
              <a:gdLst/>
              <a:ahLst/>
              <a:cxnLst/>
              <a:rect l="l" t="t" r="r" b="b"/>
              <a:pathLst>
                <a:path w="4816592" h="9805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6460"/>
                  </a:lnTo>
                  <a:cubicBezTo>
                    <a:pt x="4816592" y="88383"/>
                    <a:pt x="4806926" y="98050"/>
                    <a:pt x="4795002" y="98050"/>
                  </a:cubicBezTo>
                  <a:lnTo>
                    <a:pt x="21590" y="98050"/>
                  </a:lnTo>
                  <a:cubicBezTo>
                    <a:pt x="9666" y="98050"/>
                    <a:pt x="0" y="88383"/>
                    <a:pt x="0" y="7646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3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8517243" y="9567688"/>
            <a:ext cx="18452173" cy="328346"/>
            <a:chOff x="0" y="0"/>
            <a:chExt cx="4859832" cy="86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9832" cy="86478"/>
            </a:xfrm>
            <a:custGeom>
              <a:avLst/>
              <a:gdLst/>
              <a:ahLst/>
              <a:cxnLst/>
              <a:rect l="l" t="t" r="r" b="b"/>
              <a:pathLst>
                <a:path w="4859832" h="86478">
                  <a:moveTo>
                    <a:pt x="21398" y="0"/>
                  </a:moveTo>
                  <a:lnTo>
                    <a:pt x="4838434" y="0"/>
                  </a:lnTo>
                  <a:cubicBezTo>
                    <a:pt x="4850252" y="0"/>
                    <a:pt x="4859832" y="9580"/>
                    <a:pt x="4859832" y="21398"/>
                  </a:cubicBezTo>
                  <a:lnTo>
                    <a:pt x="4859832" y="65080"/>
                  </a:lnTo>
                  <a:cubicBezTo>
                    <a:pt x="4859832" y="76898"/>
                    <a:pt x="4850252" y="86478"/>
                    <a:pt x="4838434" y="86478"/>
                  </a:cubicBezTo>
                  <a:lnTo>
                    <a:pt x="21398" y="86478"/>
                  </a:lnTo>
                  <a:cubicBezTo>
                    <a:pt x="9580" y="86478"/>
                    <a:pt x="0" y="76898"/>
                    <a:pt x="0" y="65080"/>
                  </a:cubicBezTo>
                  <a:lnTo>
                    <a:pt x="0" y="21398"/>
                  </a:lnTo>
                  <a:cubicBezTo>
                    <a:pt x="0" y="9580"/>
                    <a:pt x="9580" y="0"/>
                    <a:pt x="21398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59832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0" y="0"/>
            <a:ext cx="18689072" cy="325097"/>
            <a:chOff x="0" y="0"/>
            <a:chExt cx="4922225" cy="856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22225" cy="85622"/>
            </a:xfrm>
            <a:custGeom>
              <a:avLst/>
              <a:gdLst/>
              <a:ahLst/>
              <a:cxnLst/>
              <a:rect l="l" t="t" r="r" b="b"/>
              <a:pathLst>
                <a:path w="4922225" h="85622">
                  <a:moveTo>
                    <a:pt x="21127" y="0"/>
                  </a:moveTo>
                  <a:lnTo>
                    <a:pt x="4901098" y="0"/>
                  </a:lnTo>
                  <a:cubicBezTo>
                    <a:pt x="4912766" y="0"/>
                    <a:pt x="4922225" y="9459"/>
                    <a:pt x="4922225" y="21127"/>
                  </a:cubicBezTo>
                  <a:lnTo>
                    <a:pt x="4922225" y="64496"/>
                  </a:lnTo>
                  <a:cubicBezTo>
                    <a:pt x="4922225" y="76164"/>
                    <a:pt x="4912766" y="85622"/>
                    <a:pt x="4901098" y="85622"/>
                  </a:cubicBezTo>
                  <a:lnTo>
                    <a:pt x="21127" y="85622"/>
                  </a:lnTo>
                  <a:cubicBezTo>
                    <a:pt x="9459" y="85622"/>
                    <a:pt x="0" y="76164"/>
                    <a:pt x="0" y="64496"/>
                  </a:cubicBezTo>
                  <a:lnTo>
                    <a:pt x="0" y="21127"/>
                  </a:lnTo>
                  <a:cubicBezTo>
                    <a:pt x="0" y="9459"/>
                    <a:pt x="9459" y="0"/>
                    <a:pt x="21127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22225" cy="123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63476" y="7587442"/>
            <a:ext cx="3197784" cy="3045058"/>
            <a:chOff x="0" y="0"/>
            <a:chExt cx="990657" cy="9433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1118" y="7750823"/>
            <a:ext cx="2713068" cy="2627179"/>
            <a:chOff x="0" y="0"/>
            <a:chExt cx="833471" cy="8424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6024" y="7848605"/>
            <a:ext cx="2378782" cy="2312797"/>
          </a:xfrm>
          <a:custGeom>
            <a:avLst/>
            <a:gdLst/>
            <a:ahLst/>
            <a:cxnLst/>
            <a:rect l="l" t="t" r="r" b="b"/>
            <a:pathLst>
              <a:path w="2378782" h="2312797">
                <a:moveTo>
                  <a:pt x="0" y="0"/>
                </a:moveTo>
                <a:lnTo>
                  <a:pt x="2378783" y="0"/>
                </a:lnTo>
                <a:lnTo>
                  <a:pt x="2378783" y="2312796"/>
                </a:lnTo>
                <a:lnTo>
                  <a:pt x="0" y="231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934918" y="9064412"/>
            <a:ext cx="2969657" cy="42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64423" y="9664911"/>
            <a:ext cx="5502453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Congresso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Médico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Acadêmico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Samuel Pessoa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2589188" y="9575797"/>
            <a:ext cx="5492928" cy="0"/>
          </a:xfrm>
          <a:prstGeom prst="line">
            <a:avLst/>
          </a:prstGeom>
          <a:ln w="38100" cap="flat">
            <a:solidFill>
              <a:srgbClr val="031E3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47E597C-C5C6-40BF-82A2-3E123EC2AD9D}"/>
              </a:ext>
            </a:extLst>
          </p:cNvPr>
          <p:cNvSpPr txBox="1"/>
          <p:nvPr/>
        </p:nvSpPr>
        <p:spPr>
          <a:xfrm>
            <a:off x="3103620" y="1366219"/>
            <a:ext cx="13054801" cy="591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 informações nos slides devem ser escritas em: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 Arial;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Tamanho: da escolha do participante, pedimos que seja um tamanho considerável para que os professores possam ver de longe;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Texto justificado;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Espaçamento de 1,5 entre as linhas.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disposição das imagens e outros recursos visuais ficam a critério do participante.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670" y="505774"/>
            <a:ext cx="17938011" cy="328346"/>
            <a:chOff x="0" y="0"/>
            <a:chExt cx="4724414" cy="8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4414" cy="86478"/>
            </a:xfrm>
            <a:custGeom>
              <a:avLst/>
              <a:gdLst/>
              <a:ahLst/>
              <a:cxnLst/>
              <a:rect l="l" t="t" r="r" b="b"/>
              <a:pathLst>
                <a:path w="4724414" h="86478">
                  <a:moveTo>
                    <a:pt x="22011" y="0"/>
                  </a:moveTo>
                  <a:lnTo>
                    <a:pt x="4702403" y="0"/>
                  </a:lnTo>
                  <a:cubicBezTo>
                    <a:pt x="4708241" y="0"/>
                    <a:pt x="4713839" y="2319"/>
                    <a:pt x="4717967" y="6447"/>
                  </a:cubicBezTo>
                  <a:cubicBezTo>
                    <a:pt x="4722095" y="10575"/>
                    <a:pt x="4724414" y="16173"/>
                    <a:pt x="4724414" y="22011"/>
                  </a:cubicBezTo>
                  <a:lnTo>
                    <a:pt x="4724414" y="64467"/>
                  </a:lnTo>
                  <a:cubicBezTo>
                    <a:pt x="4724414" y="76623"/>
                    <a:pt x="4714560" y="86478"/>
                    <a:pt x="4702403" y="86478"/>
                  </a:cubicBezTo>
                  <a:lnTo>
                    <a:pt x="22011" y="86478"/>
                  </a:lnTo>
                  <a:cubicBezTo>
                    <a:pt x="16173" y="86478"/>
                    <a:pt x="10575" y="84159"/>
                    <a:pt x="6447" y="80031"/>
                  </a:cubicBezTo>
                  <a:cubicBezTo>
                    <a:pt x="2319" y="75903"/>
                    <a:pt x="0" y="70305"/>
                    <a:pt x="0" y="64467"/>
                  </a:cubicBezTo>
                  <a:lnTo>
                    <a:pt x="0" y="22011"/>
                  </a:lnTo>
                  <a:cubicBezTo>
                    <a:pt x="0" y="16173"/>
                    <a:pt x="2319" y="10575"/>
                    <a:pt x="6447" y="6447"/>
                  </a:cubicBezTo>
                  <a:cubicBezTo>
                    <a:pt x="10575" y="2319"/>
                    <a:pt x="16173" y="0"/>
                    <a:pt x="22011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24414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8957859" y="5334490"/>
            <a:ext cx="18288000" cy="372282"/>
            <a:chOff x="0" y="0"/>
            <a:chExt cx="4816593" cy="98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8050"/>
            </a:xfrm>
            <a:custGeom>
              <a:avLst/>
              <a:gdLst/>
              <a:ahLst/>
              <a:cxnLst/>
              <a:rect l="l" t="t" r="r" b="b"/>
              <a:pathLst>
                <a:path w="4816592" h="9805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6460"/>
                  </a:lnTo>
                  <a:cubicBezTo>
                    <a:pt x="4816592" y="88383"/>
                    <a:pt x="4806926" y="98050"/>
                    <a:pt x="4795002" y="98050"/>
                  </a:cubicBezTo>
                  <a:lnTo>
                    <a:pt x="21590" y="98050"/>
                  </a:lnTo>
                  <a:cubicBezTo>
                    <a:pt x="9666" y="98050"/>
                    <a:pt x="0" y="88383"/>
                    <a:pt x="0" y="7646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3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8517243" y="9567688"/>
            <a:ext cx="18452173" cy="328346"/>
            <a:chOff x="0" y="0"/>
            <a:chExt cx="4859832" cy="86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9832" cy="86478"/>
            </a:xfrm>
            <a:custGeom>
              <a:avLst/>
              <a:gdLst/>
              <a:ahLst/>
              <a:cxnLst/>
              <a:rect l="l" t="t" r="r" b="b"/>
              <a:pathLst>
                <a:path w="4859832" h="86478">
                  <a:moveTo>
                    <a:pt x="21398" y="0"/>
                  </a:moveTo>
                  <a:lnTo>
                    <a:pt x="4838434" y="0"/>
                  </a:lnTo>
                  <a:cubicBezTo>
                    <a:pt x="4850252" y="0"/>
                    <a:pt x="4859832" y="9580"/>
                    <a:pt x="4859832" y="21398"/>
                  </a:cubicBezTo>
                  <a:lnTo>
                    <a:pt x="4859832" y="65080"/>
                  </a:lnTo>
                  <a:cubicBezTo>
                    <a:pt x="4859832" y="76898"/>
                    <a:pt x="4850252" y="86478"/>
                    <a:pt x="4838434" y="86478"/>
                  </a:cubicBezTo>
                  <a:lnTo>
                    <a:pt x="21398" y="86478"/>
                  </a:lnTo>
                  <a:cubicBezTo>
                    <a:pt x="9580" y="86478"/>
                    <a:pt x="0" y="76898"/>
                    <a:pt x="0" y="65080"/>
                  </a:cubicBezTo>
                  <a:lnTo>
                    <a:pt x="0" y="21398"/>
                  </a:lnTo>
                  <a:cubicBezTo>
                    <a:pt x="0" y="9580"/>
                    <a:pt x="9580" y="0"/>
                    <a:pt x="21398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59832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0" y="0"/>
            <a:ext cx="18689072" cy="325097"/>
            <a:chOff x="0" y="0"/>
            <a:chExt cx="4922225" cy="856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22225" cy="85622"/>
            </a:xfrm>
            <a:custGeom>
              <a:avLst/>
              <a:gdLst/>
              <a:ahLst/>
              <a:cxnLst/>
              <a:rect l="l" t="t" r="r" b="b"/>
              <a:pathLst>
                <a:path w="4922225" h="85622">
                  <a:moveTo>
                    <a:pt x="21127" y="0"/>
                  </a:moveTo>
                  <a:lnTo>
                    <a:pt x="4901098" y="0"/>
                  </a:lnTo>
                  <a:cubicBezTo>
                    <a:pt x="4912766" y="0"/>
                    <a:pt x="4922225" y="9459"/>
                    <a:pt x="4922225" y="21127"/>
                  </a:cubicBezTo>
                  <a:lnTo>
                    <a:pt x="4922225" y="64496"/>
                  </a:lnTo>
                  <a:cubicBezTo>
                    <a:pt x="4922225" y="76164"/>
                    <a:pt x="4912766" y="85622"/>
                    <a:pt x="4901098" y="85622"/>
                  </a:cubicBezTo>
                  <a:lnTo>
                    <a:pt x="21127" y="85622"/>
                  </a:lnTo>
                  <a:cubicBezTo>
                    <a:pt x="9459" y="85622"/>
                    <a:pt x="0" y="76164"/>
                    <a:pt x="0" y="64496"/>
                  </a:cubicBezTo>
                  <a:lnTo>
                    <a:pt x="0" y="21127"/>
                  </a:lnTo>
                  <a:cubicBezTo>
                    <a:pt x="0" y="9459"/>
                    <a:pt x="9459" y="0"/>
                    <a:pt x="21127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22225" cy="123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63476" y="7587442"/>
            <a:ext cx="3197784" cy="3045058"/>
            <a:chOff x="0" y="0"/>
            <a:chExt cx="990657" cy="9433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84C2080B-9AB6-4AE4-B6FA-C13CCBADBFC3}"/>
              </a:ext>
            </a:extLst>
          </p:cNvPr>
          <p:cNvGrpSpPr/>
          <p:nvPr/>
        </p:nvGrpSpPr>
        <p:grpSpPr>
          <a:xfrm>
            <a:off x="-121118" y="7750823"/>
            <a:ext cx="2713068" cy="2627179"/>
            <a:chOff x="0" y="0"/>
            <a:chExt cx="833471" cy="842443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23D6471-250F-461E-97FF-21DC552FCCEC}"/>
                </a:ext>
              </a:extLst>
            </p:cNvPr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7AFDA3D9-0145-4B5D-8526-C94A0BA2BA37}"/>
                </a:ext>
              </a:extLst>
            </p:cNvPr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6024" y="7848605"/>
            <a:ext cx="2378782" cy="2312797"/>
          </a:xfrm>
          <a:custGeom>
            <a:avLst/>
            <a:gdLst/>
            <a:ahLst/>
            <a:cxnLst/>
            <a:rect l="l" t="t" r="r" b="b"/>
            <a:pathLst>
              <a:path w="2378782" h="2312797">
                <a:moveTo>
                  <a:pt x="0" y="0"/>
                </a:moveTo>
                <a:lnTo>
                  <a:pt x="2378783" y="0"/>
                </a:lnTo>
                <a:lnTo>
                  <a:pt x="2378783" y="2312796"/>
                </a:lnTo>
                <a:lnTo>
                  <a:pt x="0" y="231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934918" y="9117591"/>
            <a:ext cx="2969657" cy="42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79663" y="9694433"/>
            <a:ext cx="5502453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Congresso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Médico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Acadêmico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Samuel Pessoa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F5853B04-224D-49D9-9AEE-46D4650CE049}"/>
              </a:ext>
            </a:extLst>
          </p:cNvPr>
          <p:cNvSpPr/>
          <p:nvPr/>
        </p:nvSpPr>
        <p:spPr>
          <a:xfrm>
            <a:off x="12589188" y="9575797"/>
            <a:ext cx="5492928" cy="0"/>
          </a:xfrm>
          <a:prstGeom prst="line">
            <a:avLst/>
          </a:prstGeom>
          <a:ln w="38100" cap="flat">
            <a:solidFill>
              <a:srgbClr val="031E36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670" y="505774"/>
            <a:ext cx="17938011" cy="328346"/>
            <a:chOff x="0" y="0"/>
            <a:chExt cx="4724414" cy="8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4414" cy="86478"/>
            </a:xfrm>
            <a:custGeom>
              <a:avLst/>
              <a:gdLst/>
              <a:ahLst/>
              <a:cxnLst/>
              <a:rect l="l" t="t" r="r" b="b"/>
              <a:pathLst>
                <a:path w="4724414" h="86478">
                  <a:moveTo>
                    <a:pt x="22011" y="0"/>
                  </a:moveTo>
                  <a:lnTo>
                    <a:pt x="4702403" y="0"/>
                  </a:lnTo>
                  <a:cubicBezTo>
                    <a:pt x="4708241" y="0"/>
                    <a:pt x="4713839" y="2319"/>
                    <a:pt x="4717967" y="6447"/>
                  </a:cubicBezTo>
                  <a:cubicBezTo>
                    <a:pt x="4722095" y="10575"/>
                    <a:pt x="4724414" y="16173"/>
                    <a:pt x="4724414" y="22011"/>
                  </a:cubicBezTo>
                  <a:lnTo>
                    <a:pt x="4724414" y="64467"/>
                  </a:lnTo>
                  <a:cubicBezTo>
                    <a:pt x="4724414" y="76623"/>
                    <a:pt x="4714560" y="86478"/>
                    <a:pt x="4702403" y="86478"/>
                  </a:cubicBezTo>
                  <a:lnTo>
                    <a:pt x="22011" y="86478"/>
                  </a:lnTo>
                  <a:cubicBezTo>
                    <a:pt x="16173" y="86478"/>
                    <a:pt x="10575" y="84159"/>
                    <a:pt x="6447" y="80031"/>
                  </a:cubicBezTo>
                  <a:cubicBezTo>
                    <a:pt x="2319" y="75903"/>
                    <a:pt x="0" y="70305"/>
                    <a:pt x="0" y="64467"/>
                  </a:cubicBezTo>
                  <a:lnTo>
                    <a:pt x="0" y="22011"/>
                  </a:lnTo>
                  <a:cubicBezTo>
                    <a:pt x="0" y="16173"/>
                    <a:pt x="2319" y="10575"/>
                    <a:pt x="6447" y="6447"/>
                  </a:cubicBezTo>
                  <a:cubicBezTo>
                    <a:pt x="10575" y="2319"/>
                    <a:pt x="16173" y="0"/>
                    <a:pt x="22011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24414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8957859" y="5334490"/>
            <a:ext cx="18288000" cy="372282"/>
            <a:chOff x="0" y="0"/>
            <a:chExt cx="4816593" cy="98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8050"/>
            </a:xfrm>
            <a:custGeom>
              <a:avLst/>
              <a:gdLst/>
              <a:ahLst/>
              <a:cxnLst/>
              <a:rect l="l" t="t" r="r" b="b"/>
              <a:pathLst>
                <a:path w="4816592" h="9805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6460"/>
                  </a:lnTo>
                  <a:cubicBezTo>
                    <a:pt x="4816592" y="88383"/>
                    <a:pt x="4806926" y="98050"/>
                    <a:pt x="4795002" y="98050"/>
                  </a:cubicBezTo>
                  <a:lnTo>
                    <a:pt x="21590" y="98050"/>
                  </a:lnTo>
                  <a:cubicBezTo>
                    <a:pt x="9666" y="98050"/>
                    <a:pt x="0" y="88383"/>
                    <a:pt x="0" y="7646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136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8517243" y="9567688"/>
            <a:ext cx="18452173" cy="328346"/>
            <a:chOff x="0" y="0"/>
            <a:chExt cx="4859832" cy="86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59832" cy="86478"/>
            </a:xfrm>
            <a:custGeom>
              <a:avLst/>
              <a:gdLst/>
              <a:ahLst/>
              <a:cxnLst/>
              <a:rect l="l" t="t" r="r" b="b"/>
              <a:pathLst>
                <a:path w="4859832" h="86478">
                  <a:moveTo>
                    <a:pt x="21398" y="0"/>
                  </a:moveTo>
                  <a:lnTo>
                    <a:pt x="4838434" y="0"/>
                  </a:lnTo>
                  <a:cubicBezTo>
                    <a:pt x="4850252" y="0"/>
                    <a:pt x="4859832" y="9580"/>
                    <a:pt x="4859832" y="21398"/>
                  </a:cubicBezTo>
                  <a:lnTo>
                    <a:pt x="4859832" y="65080"/>
                  </a:lnTo>
                  <a:cubicBezTo>
                    <a:pt x="4859832" y="76898"/>
                    <a:pt x="4850252" y="86478"/>
                    <a:pt x="4838434" y="86478"/>
                  </a:cubicBezTo>
                  <a:lnTo>
                    <a:pt x="21398" y="86478"/>
                  </a:lnTo>
                  <a:cubicBezTo>
                    <a:pt x="9580" y="86478"/>
                    <a:pt x="0" y="76898"/>
                    <a:pt x="0" y="65080"/>
                  </a:cubicBezTo>
                  <a:lnTo>
                    <a:pt x="0" y="21398"/>
                  </a:lnTo>
                  <a:cubicBezTo>
                    <a:pt x="0" y="9580"/>
                    <a:pt x="9580" y="0"/>
                    <a:pt x="21398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59832" cy="124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0" y="0"/>
            <a:ext cx="18689072" cy="325097"/>
            <a:chOff x="0" y="0"/>
            <a:chExt cx="4922225" cy="856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22225" cy="85622"/>
            </a:xfrm>
            <a:custGeom>
              <a:avLst/>
              <a:gdLst/>
              <a:ahLst/>
              <a:cxnLst/>
              <a:rect l="l" t="t" r="r" b="b"/>
              <a:pathLst>
                <a:path w="4922225" h="85622">
                  <a:moveTo>
                    <a:pt x="21127" y="0"/>
                  </a:moveTo>
                  <a:lnTo>
                    <a:pt x="4901098" y="0"/>
                  </a:lnTo>
                  <a:cubicBezTo>
                    <a:pt x="4912766" y="0"/>
                    <a:pt x="4922225" y="9459"/>
                    <a:pt x="4922225" y="21127"/>
                  </a:cubicBezTo>
                  <a:lnTo>
                    <a:pt x="4922225" y="64496"/>
                  </a:lnTo>
                  <a:cubicBezTo>
                    <a:pt x="4922225" y="76164"/>
                    <a:pt x="4912766" y="85622"/>
                    <a:pt x="4901098" y="85622"/>
                  </a:cubicBezTo>
                  <a:lnTo>
                    <a:pt x="21127" y="85622"/>
                  </a:lnTo>
                  <a:cubicBezTo>
                    <a:pt x="9459" y="85622"/>
                    <a:pt x="0" y="76164"/>
                    <a:pt x="0" y="64496"/>
                  </a:cubicBezTo>
                  <a:lnTo>
                    <a:pt x="0" y="21127"/>
                  </a:lnTo>
                  <a:cubicBezTo>
                    <a:pt x="0" y="9459"/>
                    <a:pt x="9459" y="0"/>
                    <a:pt x="21127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22225" cy="123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63476" y="7587442"/>
            <a:ext cx="3197784" cy="3045058"/>
            <a:chOff x="0" y="0"/>
            <a:chExt cx="990657" cy="9433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0657" cy="943343"/>
            </a:xfrm>
            <a:custGeom>
              <a:avLst/>
              <a:gdLst/>
              <a:ahLst/>
              <a:cxnLst/>
              <a:rect l="l" t="t" r="r" b="b"/>
              <a:pathLst>
                <a:path w="990657" h="943343">
                  <a:moveTo>
                    <a:pt x="495329" y="0"/>
                  </a:moveTo>
                  <a:cubicBezTo>
                    <a:pt x="221766" y="0"/>
                    <a:pt x="0" y="211175"/>
                    <a:pt x="0" y="471672"/>
                  </a:cubicBezTo>
                  <a:cubicBezTo>
                    <a:pt x="0" y="732169"/>
                    <a:pt x="221766" y="943343"/>
                    <a:pt x="495329" y="943343"/>
                  </a:cubicBezTo>
                  <a:cubicBezTo>
                    <a:pt x="768891" y="943343"/>
                    <a:pt x="990657" y="732169"/>
                    <a:pt x="990657" y="471672"/>
                  </a:cubicBezTo>
                  <a:cubicBezTo>
                    <a:pt x="990657" y="211175"/>
                    <a:pt x="768891" y="0"/>
                    <a:pt x="495329" y="0"/>
                  </a:cubicBezTo>
                  <a:close/>
                </a:path>
              </a:pathLst>
            </a:custGeom>
            <a:solidFill>
              <a:srgbClr val="031E3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92874" y="50338"/>
              <a:ext cx="804909" cy="80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88B48C6F-6205-4336-8D59-674C9C0B18FF}"/>
              </a:ext>
            </a:extLst>
          </p:cNvPr>
          <p:cNvGrpSpPr/>
          <p:nvPr/>
        </p:nvGrpSpPr>
        <p:grpSpPr>
          <a:xfrm>
            <a:off x="-121118" y="7750823"/>
            <a:ext cx="2713068" cy="2627179"/>
            <a:chOff x="0" y="0"/>
            <a:chExt cx="833471" cy="842443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79984F5-DAF6-4E7B-9A80-49491C731775}"/>
                </a:ext>
              </a:extLst>
            </p:cNvPr>
            <p:cNvSpPr/>
            <p:nvPr/>
          </p:nvSpPr>
          <p:spPr>
            <a:xfrm>
              <a:off x="0" y="0"/>
              <a:ext cx="833471" cy="842443"/>
            </a:xfrm>
            <a:custGeom>
              <a:avLst/>
              <a:gdLst/>
              <a:ahLst/>
              <a:cxnLst/>
              <a:rect l="l" t="t" r="r" b="b"/>
              <a:pathLst>
                <a:path w="833471" h="842443">
                  <a:moveTo>
                    <a:pt x="416735" y="0"/>
                  </a:moveTo>
                  <a:cubicBezTo>
                    <a:pt x="186579" y="0"/>
                    <a:pt x="0" y="188587"/>
                    <a:pt x="0" y="421221"/>
                  </a:cubicBezTo>
                  <a:cubicBezTo>
                    <a:pt x="0" y="653856"/>
                    <a:pt x="186579" y="842443"/>
                    <a:pt x="416735" y="842443"/>
                  </a:cubicBezTo>
                  <a:cubicBezTo>
                    <a:pt x="646892" y="842443"/>
                    <a:pt x="833471" y="653856"/>
                    <a:pt x="833471" y="421221"/>
                  </a:cubicBezTo>
                  <a:cubicBezTo>
                    <a:pt x="833471" y="188587"/>
                    <a:pt x="646892" y="0"/>
                    <a:pt x="416735" y="0"/>
                  </a:cubicBezTo>
                  <a:close/>
                </a:path>
              </a:pathLst>
            </a:custGeom>
            <a:solidFill>
              <a:srgbClr val="04335A"/>
            </a:solidFill>
          </p:spPr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F5A393D1-7D05-4440-A360-551A0C4DD75E}"/>
                </a:ext>
              </a:extLst>
            </p:cNvPr>
            <p:cNvSpPr txBox="1"/>
            <p:nvPr/>
          </p:nvSpPr>
          <p:spPr>
            <a:xfrm>
              <a:off x="78138" y="40879"/>
              <a:ext cx="677195" cy="72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46024" y="7848605"/>
            <a:ext cx="2378782" cy="2312797"/>
          </a:xfrm>
          <a:custGeom>
            <a:avLst/>
            <a:gdLst/>
            <a:ahLst/>
            <a:cxnLst/>
            <a:rect l="l" t="t" r="r" b="b"/>
            <a:pathLst>
              <a:path w="2378782" h="2312797">
                <a:moveTo>
                  <a:pt x="0" y="0"/>
                </a:moveTo>
                <a:lnTo>
                  <a:pt x="2378783" y="0"/>
                </a:lnTo>
                <a:lnTo>
                  <a:pt x="2378783" y="2312796"/>
                </a:lnTo>
                <a:lnTo>
                  <a:pt x="0" y="231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934918" y="9089177"/>
            <a:ext cx="2969657" cy="42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23º PRÉ-COMASP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21835" y="9680436"/>
            <a:ext cx="5502453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Congresso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Médico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</a:t>
            </a:r>
            <a:r>
              <a:rPr lang="en-US" sz="2000" b="1" dirty="0" err="1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Acadêmico</a:t>
            </a:r>
            <a:r>
              <a:rPr lang="en-US" sz="2000" b="1" dirty="0">
                <a:solidFill>
                  <a:srgbClr val="031E36"/>
                </a:solidFill>
                <a:latin typeface="Cardo Bold"/>
                <a:ea typeface="Cardo Bold"/>
                <a:cs typeface="Cardo Bold"/>
                <a:sym typeface="Cardo Bold"/>
              </a:rPr>
              <a:t> Samuel Pessoa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C57011AC-6456-46C8-9E89-1467E1E00BC4}"/>
              </a:ext>
            </a:extLst>
          </p:cNvPr>
          <p:cNvSpPr/>
          <p:nvPr/>
        </p:nvSpPr>
        <p:spPr>
          <a:xfrm>
            <a:off x="12589188" y="9575797"/>
            <a:ext cx="5492928" cy="0"/>
          </a:xfrm>
          <a:prstGeom prst="line">
            <a:avLst/>
          </a:prstGeom>
          <a:ln w="38100" cap="flat">
            <a:solidFill>
              <a:srgbClr val="031E36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126</Words>
  <Application>Microsoft Office PowerPoint</Application>
  <PresentationFormat>Personalizar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Cardo</vt:lpstr>
      <vt:lpstr>Cardo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slides PRÉ COMASP</dc:title>
  <cp:lastModifiedBy>SOFIA MOLLER</cp:lastModifiedBy>
  <cp:revision>3</cp:revision>
  <dcterms:created xsi:type="dcterms:W3CDTF">2006-08-16T00:00:00Z</dcterms:created>
  <dcterms:modified xsi:type="dcterms:W3CDTF">2025-09-07T15:59:14Z</dcterms:modified>
  <dc:identifier>DAGxe8U9Lt0</dc:identifier>
</cp:coreProperties>
</file>