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42803763" cy="3027521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rdo Bold" panose="020B0604020202020204" charset="-79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7" userDrawn="1">
          <p15:clr>
            <a:srgbClr val="A4A3A4"/>
          </p15:clr>
        </p15:guide>
        <p15:guide id="2" pos="6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" d="100"/>
          <a:sy n="14" d="100"/>
        </p:scale>
        <p:origin x="1308" y="124"/>
      </p:cViewPr>
      <p:guideLst>
        <p:guide orient="horz" pos="6357"/>
        <p:guide pos="6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E2BCF-159F-412C-88D5-EBA4D430C7B0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8866E-7A0E-43E3-B449-F6A74554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07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8866E-7A0E-43E3-B449-F6A745542F0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75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8866E-7A0E-43E3-B449-F6A745542F0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90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142" y="6269961"/>
            <a:ext cx="18191599" cy="4326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283" y="11437303"/>
            <a:ext cx="14981317" cy="5157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6365" y="808288"/>
            <a:ext cx="4815423" cy="172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094" y="808288"/>
            <a:ext cx="14089572" cy="172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02" y="12969765"/>
            <a:ext cx="18191599" cy="40086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02" y="8554622"/>
            <a:ext cx="18191599" cy="44151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094" y="4709491"/>
            <a:ext cx="9452498" cy="133201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9290" y="4709491"/>
            <a:ext cx="9452498" cy="133201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099" y="4517923"/>
            <a:ext cx="9456214" cy="1882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099" y="6400778"/>
            <a:ext cx="9456214" cy="116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1864" y="4517923"/>
            <a:ext cx="9459928" cy="1882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1864" y="6400778"/>
            <a:ext cx="9459928" cy="116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99" y="803601"/>
            <a:ext cx="7041072" cy="34199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544" y="803615"/>
            <a:ext cx="11964248" cy="172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099" y="4223592"/>
            <a:ext cx="7041072" cy="1380605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920" y="14128433"/>
            <a:ext cx="12841129" cy="16679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920" y="1803431"/>
            <a:ext cx="12841129" cy="1211008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920" y="15796374"/>
            <a:ext cx="12841129" cy="236875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095" y="808275"/>
            <a:ext cx="19261693" cy="336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095" y="4709491"/>
            <a:ext cx="19261693" cy="1332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0094" y="18707105"/>
            <a:ext cx="4993772" cy="1074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2310" y="18707105"/>
            <a:ext cx="6777262" cy="1074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8015" y="18707105"/>
            <a:ext cx="4993772" cy="1074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4842" y="0"/>
            <a:ext cx="44168123" cy="2999845"/>
            <a:chOff x="0" y="0"/>
            <a:chExt cx="4816593" cy="382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2963"/>
            </a:xfrm>
            <a:custGeom>
              <a:avLst/>
              <a:gdLst/>
              <a:ahLst/>
              <a:cxnLst/>
              <a:rect l="l" t="t" r="r" b="b"/>
              <a:pathLst>
                <a:path w="4816592" h="382963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361373"/>
                  </a:lnTo>
                  <a:cubicBezTo>
                    <a:pt x="4816592" y="373297"/>
                    <a:pt x="4806926" y="382963"/>
                    <a:pt x="4795002" y="382963"/>
                  </a:cubicBezTo>
                  <a:lnTo>
                    <a:pt x="21590" y="382963"/>
                  </a:lnTo>
                  <a:cubicBezTo>
                    <a:pt x="15864" y="382963"/>
                    <a:pt x="10372" y="380689"/>
                    <a:pt x="6324" y="376640"/>
                  </a:cubicBezTo>
                  <a:cubicBezTo>
                    <a:pt x="2275" y="372591"/>
                    <a:pt x="0" y="367099"/>
                    <a:pt x="0" y="361373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21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451646" y="4889888"/>
            <a:ext cx="29237235" cy="13857"/>
          </a:xfrm>
          <a:prstGeom prst="line">
            <a:avLst/>
          </a:prstGeom>
          <a:ln w="38100" cap="flat">
            <a:solidFill>
              <a:srgbClr val="04335A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6" name="Group 6"/>
          <p:cNvGrpSpPr/>
          <p:nvPr/>
        </p:nvGrpSpPr>
        <p:grpSpPr>
          <a:xfrm>
            <a:off x="-1960326" y="-1921700"/>
            <a:ext cx="7788902" cy="7625780"/>
            <a:chOff x="0" y="0"/>
            <a:chExt cx="990657" cy="9433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0657" cy="943343"/>
            </a:xfrm>
            <a:custGeom>
              <a:avLst/>
              <a:gdLst/>
              <a:ahLst/>
              <a:cxnLst/>
              <a:rect l="l" t="t" r="r" b="b"/>
              <a:pathLst>
                <a:path w="990657" h="943343">
                  <a:moveTo>
                    <a:pt x="495329" y="0"/>
                  </a:moveTo>
                  <a:cubicBezTo>
                    <a:pt x="221766" y="0"/>
                    <a:pt x="0" y="211175"/>
                    <a:pt x="0" y="471672"/>
                  </a:cubicBezTo>
                  <a:cubicBezTo>
                    <a:pt x="0" y="732169"/>
                    <a:pt x="221766" y="943343"/>
                    <a:pt x="495329" y="943343"/>
                  </a:cubicBezTo>
                  <a:cubicBezTo>
                    <a:pt x="768891" y="943343"/>
                    <a:pt x="990657" y="732169"/>
                    <a:pt x="990657" y="471672"/>
                  </a:cubicBezTo>
                  <a:cubicBezTo>
                    <a:pt x="990657" y="211175"/>
                    <a:pt x="768891" y="0"/>
                    <a:pt x="495329" y="0"/>
                  </a:cubicBezTo>
                  <a:close/>
                </a:path>
              </a:pathLst>
            </a:custGeom>
            <a:solidFill>
              <a:srgbClr val="305E8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2874" y="50338"/>
              <a:ext cx="804909" cy="80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445696" y="-1360779"/>
            <a:ext cx="6759641" cy="6503937"/>
            <a:chOff x="0" y="0"/>
            <a:chExt cx="833471" cy="8424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33471" cy="842443"/>
            </a:xfrm>
            <a:custGeom>
              <a:avLst/>
              <a:gdLst/>
              <a:ahLst/>
              <a:cxnLst/>
              <a:rect l="l" t="t" r="r" b="b"/>
              <a:pathLst>
                <a:path w="833471" h="842443">
                  <a:moveTo>
                    <a:pt x="416735" y="0"/>
                  </a:moveTo>
                  <a:cubicBezTo>
                    <a:pt x="186579" y="0"/>
                    <a:pt x="0" y="188587"/>
                    <a:pt x="0" y="421221"/>
                  </a:cubicBezTo>
                  <a:cubicBezTo>
                    <a:pt x="0" y="653856"/>
                    <a:pt x="186579" y="842443"/>
                    <a:pt x="416735" y="842443"/>
                  </a:cubicBezTo>
                  <a:cubicBezTo>
                    <a:pt x="646892" y="842443"/>
                    <a:pt x="833471" y="653856"/>
                    <a:pt x="833471" y="421221"/>
                  </a:cubicBezTo>
                  <a:cubicBezTo>
                    <a:pt x="833471" y="188587"/>
                    <a:pt x="646892" y="0"/>
                    <a:pt x="416735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8138" y="40879"/>
              <a:ext cx="677195" cy="72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0327" y="-65929"/>
            <a:ext cx="4727690" cy="4480003"/>
          </a:xfrm>
          <a:custGeom>
            <a:avLst/>
            <a:gdLst/>
            <a:ahLst/>
            <a:cxnLst/>
            <a:rect l="l" t="t" r="r" b="b"/>
            <a:pathLst>
              <a:path w="1355927" h="1318315">
                <a:moveTo>
                  <a:pt x="0" y="0"/>
                </a:moveTo>
                <a:lnTo>
                  <a:pt x="1355927" y="0"/>
                </a:lnTo>
                <a:lnTo>
                  <a:pt x="1355927" y="1318315"/>
                </a:lnTo>
                <a:lnTo>
                  <a:pt x="0" y="1318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46714" y="1324203"/>
            <a:ext cx="7788902" cy="1581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166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Título</a:t>
            </a:r>
            <a:r>
              <a:rPr lang="en-US" sz="166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944216" y="820084"/>
            <a:ext cx="7788901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4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23º PRÉ-COMASP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179453" y="1903900"/>
            <a:ext cx="13041529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Congresso</a:t>
            </a:r>
            <a:r>
              <a:rPr lang="en-US" sz="48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Médico</a:t>
            </a:r>
            <a:r>
              <a:rPr lang="en-US" sz="48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Acadêmico</a:t>
            </a:r>
            <a:r>
              <a:rPr lang="en-US" sz="48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 Samuel Pessoa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949394" y="29235838"/>
            <a:ext cx="8271588" cy="438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400" b="1" dirty="0">
                <a:solidFill>
                  <a:srgbClr val="04335A"/>
                </a:solidFill>
                <a:latin typeface="Cardo Bold"/>
                <a:ea typeface="Cardo Bold"/>
                <a:cs typeface="Cardo Bold"/>
                <a:sym typeface="Cardo Bold"/>
              </a:rPr>
              <a:t>7 E 8 DE OUTUBRO DE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02992" y="3519593"/>
            <a:ext cx="12192000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Autor¹, Coautor¹, Coautor², Orientador¹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3281" y="4350295"/>
            <a:ext cx="31826113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¹Faculdade de </a:t>
            </a:r>
            <a:r>
              <a:rPr lang="en-US" sz="48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Medicina</a:t>
            </a: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- PUC Campinas, ²Faculdade de </a:t>
            </a:r>
            <a:r>
              <a:rPr lang="en-US" sz="48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Odontologia</a:t>
            </a: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- PUC Campinas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5080" y="6282937"/>
            <a:ext cx="13555513" cy="21036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ELEMENTO 1</a:t>
            </a:r>
          </a:p>
          <a:p>
            <a:pPr algn="just">
              <a:lnSpc>
                <a:spcPct val="15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Koho"/>
              <a:cs typeface="Arial" panose="020B0604020202020204" pitchFamily="34" charset="0"/>
              <a:sym typeface="Koho"/>
            </a:endParaRPr>
          </a:p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ELEMENTO 2</a:t>
            </a:r>
          </a:p>
          <a:p>
            <a:pPr algn="just">
              <a:lnSpc>
                <a:spcPct val="15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Koho"/>
              <a:cs typeface="Arial" panose="020B0604020202020204" pitchFamily="34" charset="0"/>
              <a:sym typeface="Koh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634260" y="6282937"/>
            <a:ext cx="13545194" cy="21036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ELEMENTO 3</a:t>
            </a:r>
          </a:p>
          <a:p>
            <a:pPr algn="just">
              <a:lnSpc>
                <a:spcPct val="15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Koho"/>
              <a:cs typeface="Arial" panose="020B0604020202020204" pitchFamily="34" charset="0"/>
              <a:sym typeface="Koh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983439" y="18747887"/>
            <a:ext cx="11546695" cy="8571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REFERÊNCIAS BIBLIOGRÁFICAS</a:t>
            </a:r>
          </a:p>
          <a:p>
            <a:pPr algn="just">
              <a:lnSpc>
                <a:spcPct val="15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texto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Koho"/>
              <a:cs typeface="Arial" panose="020B0604020202020204" pitchFamily="34" charset="0"/>
              <a:sym typeface="Koh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40622E-2137-4AD7-9074-739B15BAD141}"/>
              </a:ext>
            </a:extLst>
          </p:cNvPr>
          <p:cNvSpPr txBox="1"/>
          <p:nvPr/>
        </p:nvSpPr>
        <p:spPr>
          <a:xfrm>
            <a:off x="29973120" y="6108185"/>
            <a:ext cx="11557014" cy="12403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ELEMENTO 4</a:t>
            </a:r>
          </a:p>
          <a:p>
            <a:pPr algn="just">
              <a:lnSpc>
                <a:spcPct val="15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foto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Koho"/>
                <a:cs typeface="Arial" panose="020B0604020202020204" pitchFamily="34" charset="0"/>
                <a:sym typeface="Koho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4842" y="0"/>
            <a:ext cx="44168123" cy="2999845"/>
            <a:chOff x="0" y="0"/>
            <a:chExt cx="4816593" cy="382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2963"/>
            </a:xfrm>
            <a:custGeom>
              <a:avLst/>
              <a:gdLst/>
              <a:ahLst/>
              <a:cxnLst/>
              <a:rect l="l" t="t" r="r" b="b"/>
              <a:pathLst>
                <a:path w="4816592" h="382963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361373"/>
                  </a:lnTo>
                  <a:cubicBezTo>
                    <a:pt x="4816592" y="373297"/>
                    <a:pt x="4806926" y="382963"/>
                    <a:pt x="4795002" y="382963"/>
                  </a:cubicBezTo>
                  <a:lnTo>
                    <a:pt x="21590" y="382963"/>
                  </a:lnTo>
                  <a:cubicBezTo>
                    <a:pt x="15864" y="382963"/>
                    <a:pt x="10372" y="380689"/>
                    <a:pt x="6324" y="376640"/>
                  </a:cubicBezTo>
                  <a:cubicBezTo>
                    <a:pt x="2275" y="372591"/>
                    <a:pt x="0" y="367099"/>
                    <a:pt x="0" y="361373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21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451646" y="4889888"/>
            <a:ext cx="29237235" cy="13857"/>
          </a:xfrm>
          <a:prstGeom prst="line">
            <a:avLst/>
          </a:prstGeom>
          <a:ln w="38100" cap="flat">
            <a:solidFill>
              <a:srgbClr val="04335A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6" name="Group 6"/>
          <p:cNvGrpSpPr/>
          <p:nvPr/>
        </p:nvGrpSpPr>
        <p:grpSpPr>
          <a:xfrm>
            <a:off x="-1960326" y="-1921700"/>
            <a:ext cx="7788902" cy="7625780"/>
            <a:chOff x="0" y="0"/>
            <a:chExt cx="990657" cy="9433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0657" cy="943343"/>
            </a:xfrm>
            <a:custGeom>
              <a:avLst/>
              <a:gdLst/>
              <a:ahLst/>
              <a:cxnLst/>
              <a:rect l="l" t="t" r="r" b="b"/>
              <a:pathLst>
                <a:path w="990657" h="943343">
                  <a:moveTo>
                    <a:pt x="495329" y="0"/>
                  </a:moveTo>
                  <a:cubicBezTo>
                    <a:pt x="221766" y="0"/>
                    <a:pt x="0" y="211175"/>
                    <a:pt x="0" y="471672"/>
                  </a:cubicBezTo>
                  <a:cubicBezTo>
                    <a:pt x="0" y="732169"/>
                    <a:pt x="221766" y="943343"/>
                    <a:pt x="495329" y="943343"/>
                  </a:cubicBezTo>
                  <a:cubicBezTo>
                    <a:pt x="768891" y="943343"/>
                    <a:pt x="990657" y="732169"/>
                    <a:pt x="990657" y="471672"/>
                  </a:cubicBezTo>
                  <a:cubicBezTo>
                    <a:pt x="990657" y="211175"/>
                    <a:pt x="768891" y="0"/>
                    <a:pt x="495329" y="0"/>
                  </a:cubicBezTo>
                  <a:close/>
                </a:path>
              </a:pathLst>
            </a:custGeom>
            <a:solidFill>
              <a:srgbClr val="305E8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2874" y="50338"/>
              <a:ext cx="804909" cy="80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445696" y="-1360779"/>
            <a:ext cx="6759641" cy="6503937"/>
            <a:chOff x="0" y="0"/>
            <a:chExt cx="833471" cy="8424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33471" cy="842443"/>
            </a:xfrm>
            <a:custGeom>
              <a:avLst/>
              <a:gdLst/>
              <a:ahLst/>
              <a:cxnLst/>
              <a:rect l="l" t="t" r="r" b="b"/>
              <a:pathLst>
                <a:path w="833471" h="842443">
                  <a:moveTo>
                    <a:pt x="416735" y="0"/>
                  </a:moveTo>
                  <a:cubicBezTo>
                    <a:pt x="186579" y="0"/>
                    <a:pt x="0" y="188587"/>
                    <a:pt x="0" y="421221"/>
                  </a:cubicBezTo>
                  <a:cubicBezTo>
                    <a:pt x="0" y="653856"/>
                    <a:pt x="186579" y="842443"/>
                    <a:pt x="416735" y="842443"/>
                  </a:cubicBezTo>
                  <a:cubicBezTo>
                    <a:pt x="646892" y="842443"/>
                    <a:pt x="833471" y="653856"/>
                    <a:pt x="833471" y="421221"/>
                  </a:cubicBezTo>
                  <a:cubicBezTo>
                    <a:pt x="833471" y="188587"/>
                    <a:pt x="646892" y="0"/>
                    <a:pt x="416735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8138" y="40879"/>
              <a:ext cx="677195" cy="72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0327" y="-65929"/>
            <a:ext cx="4727690" cy="4480003"/>
          </a:xfrm>
          <a:custGeom>
            <a:avLst/>
            <a:gdLst/>
            <a:ahLst/>
            <a:cxnLst/>
            <a:rect l="l" t="t" r="r" b="b"/>
            <a:pathLst>
              <a:path w="1355927" h="1318315">
                <a:moveTo>
                  <a:pt x="0" y="0"/>
                </a:moveTo>
                <a:lnTo>
                  <a:pt x="1355927" y="0"/>
                </a:lnTo>
                <a:lnTo>
                  <a:pt x="1355927" y="1318315"/>
                </a:lnTo>
                <a:lnTo>
                  <a:pt x="0" y="1318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46714" y="1324203"/>
            <a:ext cx="7788902" cy="1581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166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Título</a:t>
            </a:r>
            <a:r>
              <a:rPr lang="en-US" sz="166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944216" y="820084"/>
            <a:ext cx="7788901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4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23º PRÉ-COMASP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179453" y="1903900"/>
            <a:ext cx="13041529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Congresso</a:t>
            </a:r>
            <a:r>
              <a:rPr lang="en-US" sz="48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Médico</a:t>
            </a:r>
            <a:r>
              <a:rPr lang="en-US" sz="48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Acadêmico</a:t>
            </a:r>
            <a:r>
              <a:rPr lang="en-US" sz="480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 Samuel Pessoa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949394" y="29235838"/>
            <a:ext cx="8271588" cy="438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400" b="1" dirty="0">
                <a:solidFill>
                  <a:srgbClr val="04335A"/>
                </a:solidFill>
                <a:latin typeface="Cardo Bold"/>
                <a:ea typeface="Cardo Bold"/>
                <a:cs typeface="Cardo Bold"/>
                <a:sym typeface="Cardo Bold"/>
              </a:rPr>
              <a:t>7 E 8 DE OUTUBRO DE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02992" y="3519593"/>
            <a:ext cx="12192000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Autor¹, Coautor¹, Coautor², Orientador¹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3281" y="4350295"/>
            <a:ext cx="31826113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¹Faculdade de </a:t>
            </a:r>
            <a:r>
              <a:rPr lang="en-US" sz="48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Medicina</a:t>
            </a: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- PUC Campinas, ²Faculdade de </a:t>
            </a:r>
            <a:r>
              <a:rPr lang="en-US" sz="48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Odontologia</a:t>
            </a:r>
            <a:r>
              <a:rPr lang="en-US" sz="48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- PUC Campinas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40622E-2137-4AD7-9074-739B15BAD141}"/>
              </a:ext>
            </a:extLst>
          </p:cNvPr>
          <p:cNvSpPr txBox="1"/>
          <p:nvPr/>
        </p:nvSpPr>
        <p:spPr>
          <a:xfrm>
            <a:off x="2451646" y="5822510"/>
            <a:ext cx="39067035" cy="24608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As informações no e-pôster devem ser escritas em: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Fonte Arial (com exceção do título, nomes e filiações);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Tamanho: da escolha do participante, pedimos que seja um tamanho considerável para que os professores possam ver de longe;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Texto justificado;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Espaçamento de 1,5 entre as linhas.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devem estar em uma fonte de tamanho legível.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A disposição das imagens, espaçamento entre as colunas e outros recursos visuais ficam a critério do participante.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A Comissão Organizadora está possibilitando a escolha de dois modos de apresentação de E-Pôster:</a:t>
            </a:r>
          </a:p>
          <a:p>
            <a:pPr marL="1371600" lvl="1" indent="-914400" algn="just">
              <a:lnSpc>
                <a:spcPct val="150000"/>
              </a:lnSpc>
              <a:buAutoNum type="arabicPeriod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Uso de apenas uma página de E-Pôster em que todo o conteúdo do trabalho estará visível;</a:t>
            </a:r>
          </a:p>
          <a:p>
            <a:pPr marL="1371600" lvl="1" indent="-914400" algn="just">
              <a:lnSpc>
                <a:spcPct val="150000"/>
              </a:lnSpc>
              <a:buAutoNum type="arabicPeriod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Uso de duas páginas de E-Pôster, sendo a segunda utilizada para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 OU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 a colocação de imagens </a:t>
            </a: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 referências bibliográficas referentes ao trabalho para melhor organização. Não será permitido o uso da segunda página para a colocação de ambos os elementos e também não será permitido acrescentar informações extras em texto sobre o caso.</a:t>
            </a:r>
          </a:p>
          <a:p>
            <a:pPr marL="1143000" lvl="1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É de total responsabilidade do autor apresentador a escolha do modo de apresentação, devendo decidir a melhor forma para a mostra de seu trabalho.</a:t>
            </a:r>
          </a:p>
          <a:p>
            <a:pPr algn="just">
              <a:lnSpc>
                <a:spcPct val="150000"/>
              </a:lnSpc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ea typeface="Koho"/>
              <a:cs typeface="Arial" panose="020B0604020202020204" pitchFamily="34" charset="0"/>
              <a:sym typeface="Koho"/>
            </a:endParaRPr>
          </a:p>
        </p:txBody>
      </p:sp>
    </p:spTree>
    <p:extLst>
      <p:ext uri="{BB962C8B-B14F-4D97-AF65-F5344CB8AC3E}">
        <p14:creationId xmlns:p14="http://schemas.microsoft.com/office/powerpoint/2010/main" val="303449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630</Words>
  <Application>Microsoft Office PowerPoint</Application>
  <PresentationFormat>Personalizar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Cardo Bold</vt:lpstr>
      <vt:lpstr>Arial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Modelo E-pôster PRÉ COMASP</dc:title>
  <cp:lastModifiedBy>SOFIA MOLLER</cp:lastModifiedBy>
  <cp:revision>13</cp:revision>
  <dcterms:created xsi:type="dcterms:W3CDTF">2006-08-16T00:00:00Z</dcterms:created>
  <dcterms:modified xsi:type="dcterms:W3CDTF">2025-09-08T18:14:20Z</dcterms:modified>
  <dc:identifier>DAGxZbco-3E</dc:identifier>
</cp:coreProperties>
</file>